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98" r:id="rId4"/>
    <p:sldId id="285" r:id="rId5"/>
    <p:sldId id="265" r:id="rId6"/>
    <p:sldId id="269" r:id="rId7"/>
    <p:sldId id="266" r:id="rId8"/>
    <p:sldId id="287" r:id="rId9"/>
    <p:sldId id="286" r:id="rId10"/>
    <p:sldId id="297" r:id="rId11"/>
    <p:sldId id="294" r:id="rId12"/>
    <p:sldId id="295" r:id="rId13"/>
    <p:sldId id="296" r:id="rId14"/>
    <p:sldId id="345" r:id="rId15"/>
    <p:sldId id="34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50" autoAdjust="0"/>
    <p:restoredTop sz="94737" autoAdjust="0"/>
  </p:normalViewPr>
  <p:slideViewPr>
    <p:cSldViewPr>
      <p:cViewPr varScale="1">
        <p:scale>
          <a:sx n="75" d="100"/>
          <a:sy n="75" d="100"/>
        </p:scale>
        <p:origin x="-8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62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9F917-838C-4F26-8DA6-411F3DF7C387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C90B9-A03C-4772-A543-DBAC2B50B75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Surface curvatures</a:t>
            </a:r>
            <a:endParaRPr lang="en-US" dirty="0"/>
          </a:p>
        </p:txBody>
      </p:sp>
      <p:pic>
        <p:nvPicPr>
          <p:cNvPr id="4" name="Content Placeholder 3" descr="Gauss-plan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09800" y="1600201"/>
            <a:ext cx="5111676" cy="4495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Surface curvatures</a:t>
            </a:r>
            <a:endParaRPr lang="en-US" dirty="0"/>
          </a:p>
        </p:txBody>
      </p:sp>
      <p:pic>
        <p:nvPicPr>
          <p:cNvPr id="4" name="Content Placeholder 3" descr="Gauss-Max-M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0692" y="2362200"/>
            <a:ext cx="3271308" cy="24534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Lines of curvature</a:t>
            </a:r>
            <a:endParaRPr lang="en-US" dirty="0"/>
          </a:p>
        </p:txBody>
      </p:sp>
      <p:pic>
        <p:nvPicPr>
          <p:cNvPr id="4" name="Content Placeholder 3" descr="lines-ellipsoi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43200" y="2514599"/>
            <a:ext cx="3352800" cy="26670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Surface curvatures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Gaussian = </a:t>
            </a:r>
            <a:r>
              <a:rPr lang="en-US" dirty="0" err="1" smtClean="0"/>
              <a:t>mincurvature</a:t>
            </a:r>
            <a:r>
              <a:rPr lang="en-US" dirty="0" smtClean="0"/>
              <a:t> </a:t>
            </a:r>
            <a:r>
              <a:rPr lang="en-US" b="1" dirty="0" smtClean="0"/>
              <a:t>x</a:t>
            </a:r>
            <a:r>
              <a:rPr lang="en-US" dirty="0" smtClean="0"/>
              <a:t> </a:t>
            </a:r>
            <a:r>
              <a:rPr lang="en-US" dirty="0" err="1" smtClean="0"/>
              <a:t>maxcurvature</a:t>
            </a:r>
            <a:endParaRPr lang="en-US" dirty="0" smtClean="0"/>
          </a:p>
          <a:p>
            <a:r>
              <a:rPr lang="en-US" dirty="0" smtClean="0"/>
              <a:t>Gaussian = 0: developable surface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Gaussian curvature signs</a:t>
            </a:r>
            <a:endParaRPr lang="en-US" dirty="0"/>
          </a:p>
        </p:txBody>
      </p:sp>
      <p:pic>
        <p:nvPicPr>
          <p:cNvPr id="4" name="Content Placeholder 3" descr="Gauss-sign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9238" y="2286000"/>
            <a:ext cx="3330512" cy="23010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Gaussian image</a:t>
            </a:r>
            <a:endParaRPr lang="en-US" dirty="0"/>
          </a:p>
        </p:txBody>
      </p:sp>
      <p:pic>
        <p:nvPicPr>
          <p:cNvPr id="10" name="Content Placeholder 9" descr="Gauss-Forres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38400" y="2286000"/>
            <a:ext cx="4114800" cy="38260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Gaussian application</a:t>
            </a:r>
            <a:endParaRPr lang="en-US" dirty="0"/>
          </a:p>
        </p:txBody>
      </p:sp>
      <p:pic>
        <p:nvPicPr>
          <p:cNvPr id="4" name="Content Placeholder 3" descr="Beetle-Gaus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09056" y="2057400"/>
            <a:ext cx="4540944" cy="29678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Surface curvatures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Mean = </a:t>
            </a:r>
            <a:r>
              <a:rPr lang="en-US" dirty="0" err="1" smtClean="0"/>
              <a:t>mincurvature</a:t>
            </a:r>
            <a:r>
              <a:rPr lang="en-US" dirty="0" smtClean="0"/>
              <a:t> </a:t>
            </a:r>
            <a:r>
              <a:rPr lang="en-US" b="1" dirty="0" smtClean="0"/>
              <a:t>+</a:t>
            </a:r>
            <a:r>
              <a:rPr lang="en-US" dirty="0" smtClean="0"/>
              <a:t> </a:t>
            </a:r>
            <a:r>
              <a:rPr lang="en-US" dirty="0" err="1" smtClean="0"/>
              <a:t>maxcurvature</a:t>
            </a:r>
            <a:endParaRPr lang="en-US" dirty="0" smtClean="0"/>
          </a:p>
          <a:p>
            <a:r>
              <a:rPr lang="en-US" dirty="0" smtClean="0"/>
              <a:t>mean = 0: minimal surface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Mean curvature</a:t>
            </a:r>
            <a:endParaRPr lang="en-US" dirty="0"/>
          </a:p>
        </p:txBody>
      </p:sp>
      <p:pic>
        <p:nvPicPr>
          <p:cNvPr id="4" name="Content Placeholder 3" descr="CurvatureMe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0" y="2286000"/>
            <a:ext cx="3057525" cy="26110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Surface curvatures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maxcurvature</a:t>
            </a:r>
            <a:r>
              <a:rPr lang="en-US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Gaussian curvature</a:t>
            </a:r>
            <a:endParaRPr lang="en-US" dirty="0"/>
          </a:p>
        </p:txBody>
      </p:sp>
      <p:pic>
        <p:nvPicPr>
          <p:cNvPr id="4" name="Content Placeholder 3" descr="teapot-gaus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40000" y="2339181"/>
            <a:ext cx="4064000" cy="304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Mean curvature</a:t>
            </a:r>
            <a:endParaRPr lang="en-US" dirty="0"/>
          </a:p>
        </p:txBody>
      </p:sp>
      <p:pic>
        <p:nvPicPr>
          <p:cNvPr id="4" name="Content Placeholder 3" descr="teapot-me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40000" y="2339181"/>
            <a:ext cx="4064000" cy="304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Max curvature</a:t>
            </a:r>
            <a:endParaRPr lang="en-US" dirty="0"/>
          </a:p>
        </p:txBody>
      </p:sp>
      <p:pic>
        <p:nvPicPr>
          <p:cNvPr id="4" name="Content Placeholder 3" descr="teapot-ma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40000" y="2339181"/>
            <a:ext cx="4064000" cy="304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Reflection lines</a:t>
            </a:r>
            <a:endParaRPr lang="en-US" dirty="0"/>
          </a:p>
        </p:txBody>
      </p:sp>
      <p:pic>
        <p:nvPicPr>
          <p:cNvPr id="4" name="Content Placeholder 3" descr="reflines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4600" y="2266950"/>
            <a:ext cx="3886197" cy="291464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Reflection lines</a:t>
            </a:r>
            <a:endParaRPr lang="en-US" dirty="0"/>
          </a:p>
        </p:txBody>
      </p:sp>
      <p:pic>
        <p:nvPicPr>
          <p:cNvPr id="4" name="Content Placeholder 3" descr="beetle-reflection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500" y="2653506"/>
            <a:ext cx="5715000" cy="2419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6178</TotalTime>
  <Words>56</Words>
  <Application>Microsoft Office PowerPoint</Application>
  <PresentationFormat>On-screen Show (4:3)</PresentationFormat>
  <Paragraphs>27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Surface curvatures</vt:lpstr>
      <vt:lpstr>Surface curvatures</vt:lpstr>
      <vt:lpstr>Lines of curvature</vt:lpstr>
      <vt:lpstr>Surface curvatures</vt:lpstr>
      <vt:lpstr>Gaussian curvature signs</vt:lpstr>
      <vt:lpstr>First Gaussian image</vt:lpstr>
      <vt:lpstr>Gaussian application</vt:lpstr>
      <vt:lpstr>Surface curvatures</vt:lpstr>
      <vt:lpstr>Mean curvature</vt:lpstr>
      <vt:lpstr>Surface curvatures</vt:lpstr>
      <vt:lpstr>Gaussian curvature</vt:lpstr>
      <vt:lpstr>Mean curvature</vt:lpstr>
      <vt:lpstr>Max curvature</vt:lpstr>
      <vt:lpstr>Reflection lines</vt:lpstr>
      <vt:lpstr>Reflection lines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3D Modeling Topics</dc:title>
  <dc:creator>gfarin</dc:creator>
  <cp:lastModifiedBy>gfarin</cp:lastModifiedBy>
  <cp:revision>35</cp:revision>
  <dcterms:created xsi:type="dcterms:W3CDTF">2011-10-14T17:48:50Z</dcterms:created>
  <dcterms:modified xsi:type="dcterms:W3CDTF">2011-11-05T04:50:04Z</dcterms:modified>
</cp:coreProperties>
</file>